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6"/>
  </p:notesMasterIdLst>
  <p:handoutMasterIdLst>
    <p:handoutMasterId r:id="rId17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62" r:id="rId14"/>
    <p:sldId id="463" r:id="rId15"/>
  </p:sldIdLst>
  <p:sldSz cx="24382413" cy="13716000"/>
  <p:notesSz cx="6858000" cy="9144000"/>
  <p:embeddedFontLst>
    <p:embeddedFont>
      <p:font typeface="Bitter" pitchFamily="2" charset="77"/>
      <p:regular r:id="rId18"/>
      <p:bold r:id="rId19"/>
      <p:italic r:id="rId20"/>
      <p:boldItalic r:id="rId21"/>
    </p:embeddedFont>
    <p:embeddedFont>
      <p:font typeface="Bitter SemiBold" pitchFamily="2" charset="77"/>
      <p:regular r:id="rId22"/>
      <p:bold r:id="rId23"/>
      <p:italic r:id="rId24"/>
      <p:boldItalic r:id="rId25"/>
    </p:embeddedFont>
    <p:embeddedFont>
      <p:font typeface="Rubik" pitchFamily="2" charset="-79"/>
      <p:regular r:id="rId26"/>
      <p:bold r:id="rId27"/>
      <p:italic r:id="rId28"/>
      <p:boldItalic r:id="rId29"/>
    </p:embeddedFont>
    <p:embeddedFont>
      <p:font typeface="Rubik Medium" pitchFamily="2" charset="-79"/>
      <p:regular r:id="rId30"/>
      <p:italic r:id="rId31"/>
    </p:embeddedFont>
    <p:embeddedFont>
      <p:font typeface="Rubik SemiBold" pitchFamily="2" charset="-79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74" autoAdjust="0"/>
    <p:restoredTop sz="89653" autoAdjust="0"/>
  </p:normalViewPr>
  <p:slideViewPr>
    <p:cSldViewPr snapToGrid="0">
      <p:cViewPr varScale="1">
        <p:scale>
          <a:sx n="108" d="100"/>
          <a:sy n="108" d="100"/>
        </p:scale>
        <p:origin x="456" y="240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24/05/2023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24/05/2023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24/05/2023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1E1AC9D-5572-F504-2434-A4F775BD3C50}"/>
              </a:ext>
            </a:extLst>
          </p:cNvPr>
          <p:cNvSpPr txBox="1">
            <a:spLocks/>
          </p:cNvSpPr>
          <p:nvPr/>
        </p:nvSpPr>
        <p:spPr>
          <a:xfrm>
            <a:off x="3549650" y="2536825"/>
            <a:ext cx="17283113" cy="9018587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b">
            <a:normAutofit/>
          </a:bodyPr>
          <a:lstStyle>
            <a:lvl1pPr marL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9600" b="1" i="0" kern="120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103</Words>
  <Application>Microsoft Macintosh PowerPoint</Application>
  <PresentationFormat>Custom</PresentationFormat>
  <Paragraphs>32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Bitter SemiBold</vt:lpstr>
      <vt:lpstr>Rubik SemiBold</vt:lpstr>
      <vt:lpstr>Rubik</vt:lpstr>
      <vt:lpstr>Bitter</vt:lpstr>
      <vt:lpstr>Rubik Medium</vt:lpstr>
      <vt:lpstr>Arial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PowerPoint Presentation</vt:lpstr>
      <vt:lpstr>Hosted Portals</vt:lpstr>
      <vt:lpstr>Data Use Club</vt:lpstr>
      <vt:lpstr>New data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Gamboa Martinez</cp:lastModifiedBy>
  <cp:revision>6</cp:revision>
  <dcterms:created xsi:type="dcterms:W3CDTF">2023-05-24T11:32:53Z</dcterms:created>
  <dcterms:modified xsi:type="dcterms:W3CDTF">2023-05-24T11:48:25Z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